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7" r:id="rId1"/>
  </p:sldMasterIdLst>
  <p:sldIdLst>
    <p:sldId id="256" r:id="rId2"/>
    <p:sldId id="257" r:id="rId3"/>
    <p:sldId id="260" r:id="rId4"/>
    <p:sldId id="261" r:id="rId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0"/>
    <p:restoredTop sz="94625"/>
  </p:normalViewPr>
  <p:slideViewPr>
    <p:cSldViewPr snapToGrid="0">
      <p:cViewPr varScale="1">
        <p:scale>
          <a:sx n="116" d="100"/>
          <a:sy n="116" d="100"/>
        </p:scale>
        <p:origin x="6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419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02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504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717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05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09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9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82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18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27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364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12/14/23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04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6" r:id="rId6"/>
    <p:sldLayoutId id="2147483691" r:id="rId7"/>
    <p:sldLayoutId id="2147483692" r:id="rId8"/>
    <p:sldLayoutId id="2147483693" r:id="rId9"/>
    <p:sldLayoutId id="2147483695" r:id="rId10"/>
    <p:sldLayoutId id="21474836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2" name="Rectangle 127">
            <a:extLst>
              <a:ext uri="{FF2B5EF4-FFF2-40B4-BE49-F238E27FC236}">
                <a16:creationId xmlns:a16="http://schemas.microsoft.com/office/drawing/2014/main" id="{D6F5F07B-A917-442C-82D5-5719737E9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mmagine che contiene persona, sport, calzature, pattinaggio&#10;&#10;Descrizione generata automaticamente">
            <a:extLst>
              <a:ext uri="{FF2B5EF4-FFF2-40B4-BE49-F238E27FC236}">
                <a16:creationId xmlns:a16="http://schemas.microsoft.com/office/drawing/2014/main" id="{89CA26A4-D35A-FAA0-969A-639D0038F0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"/>
          <a:stretch/>
        </p:blipFill>
        <p:spPr>
          <a:xfrm>
            <a:off x="9" y="-1119"/>
            <a:ext cx="12191982" cy="6859119"/>
          </a:xfrm>
          <a:prstGeom prst="rect">
            <a:avLst/>
          </a:prstGeom>
        </p:spPr>
      </p:pic>
      <p:sp>
        <p:nvSpPr>
          <p:cNvPr id="133" name="Rectangle 129">
            <a:extLst>
              <a:ext uri="{FF2B5EF4-FFF2-40B4-BE49-F238E27FC236}">
                <a16:creationId xmlns:a16="http://schemas.microsoft.com/office/drawing/2014/main" id="{C6C3E48C-655A-4982-8E73-7FB0D9E65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" y="3544047"/>
            <a:ext cx="12191982" cy="332189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4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9229845-D6F9-1298-6B3C-D19DD2371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3308" y="2838734"/>
            <a:ext cx="8625385" cy="2729554"/>
          </a:xfrm>
        </p:spPr>
        <p:txBody>
          <a:bodyPr>
            <a:normAutofit/>
          </a:bodyPr>
          <a:lstStyle/>
          <a:p>
            <a:r>
              <a:rPr lang="it-IT" sz="4000">
                <a:solidFill>
                  <a:srgbClr val="FFFFFF"/>
                </a:solidFill>
              </a:rPr>
              <a:t>Skatefield</a:t>
            </a:r>
            <a:br>
              <a:rPr lang="it-IT" sz="4000">
                <a:solidFill>
                  <a:srgbClr val="FFFFFF"/>
                </a:solidFill>
              </a:rPr>
            </a:br>
            <a:endParaRPr lang="it-IT" sz="400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234AD86-6464-BFB2-1C38-7DA3286ECA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41260" y="5786651"/>
            <a:ext cx="5909481" cy="811373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rgbClr val="FFFFFF"/>
                </a:solidFill>
              </a:rPr>
              <a:t>Strategia di </a:t>
            </a:r>
            <a:r>
              <a:rPr lang="it-IT" b="1" dirty="0" err="1">
                <a:solidFill>
                  <a:srgbClr val="FFFFFF"/>
                </a:solidFill>
              </a:rPr>
              <a:t>Gamification</a:t>
            </a:r>
            <a:r>
              <a:rPr lang="it-IT" b="1" dirty="0">
                <a:solidFill>
                  <a:srgbClr val="FFFFFF"/>
                </a:solidFill>
              </a:rPr>
              <a:t> per LEAD E CLIENTI</a:t>
            </a:r>
          </a:p>
        </p:txBody>
      </p:sp>
    </p:spTree>
    <p:extLst>
      <p:ext uri="{BB962C8B-B14F-4D97-AF65-F5344CB8AC3E}">
        <p14:creationId xmlns:p14="http://schemas.microsoft.com/office/powerpoint/2010/main" val="331044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1AC88F6-55CB-496B-8AD8-9ABD2E6E3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53D3C3-F24F-4317-98B6-A05ECD304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" y="1713"/>
            <a:ext cx="5289354" cy="686618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D36530-05A3-B795-8ECA-42BAA91ED2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477" b="13477"/>
          <a:stretch/>
        </p:blipFill>
        <p:spPr>
          <a:xfrm>
            <a:off x="-1" y="1"/>
            <a:ext cx="5295331" cy="687583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D8B02A5-83E0-FEB7-F56F-7702502F7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674" y="1395699"/>
            <a:ext cx="4223965" cy="4111831"/>
          </a:xfrm>
        </p:spPr>
        <p:txBody>
          <a:bodyPr>
            <a:normAutofit/>
          </a:bodyPr>
          <a:lstStyle/>
          <a:p>
            <a:pPr algn="ctr"/>
            <a:r>
              <a:rPr lang="it-IT">
                <a:solidFill>
                  <a:srgbClr val="FFFFFF"/>
                </a:solidFill>
              </a:rPr>
              <a:t>Descrizione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3492D9-CCF0-3DA8-45BE-3F4D4CC5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76300"/>
            <a:ext cx="5219700" cy="5105400"/>
          </a:xfrm>
        </p:spPr>
        <p:txBody>
          <a:bodyPr>
            <a:normAutofit/>
          </a:bodyPr>
          <a:lstStyle/>
          <a:p>
            <a:endParaRPr lang="it-IT" dirty="0"/>
          </a:p>
          <a:p>
            <a:pPr marL="0" indent="0">
              <a:buNone/>
            </a:pPr>
            <a:r>
              <a:rPr lang="it-IT" dirty="0"/>
              <a:t>Creare un gioco online interattivo chiamato "</a:t>
            </a:r>
            <a:r>
              <a:rPr lang="it-IT" dirty="0" err="1"/>
              <a:t>SkatePoint</a:t>
            </a:r>
            <a:r>
              <a:rPr lang="it-IT" dirty="0"/>
              <a:t>" che si integra con il sito «SKATEFIELD». L'obiettivo del gioco è coinvolgere i visitatori nel mondo dello skateboard, rendendo l'esperienza divertente e informativa. I partecipanti accumuleranno "punti skate" svolgendo varie attività all'interno del gioco.</a:t>
            </a:r>
          </a:p>
        </p:txBody>
      </p:sp>
    </p:spTree>
    <p:extLst>
      <p:ext uri="{BB962C8B-B14F-4D97-AF65-F5344CB8AC3E}">
        <p14:creationId xmlns:p14="http://schemas.microsoft.com/office/powerpoint/2010/main" val="3720718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8" name="Rectangle 147">
            <a:extLst>
              <a:ext uri="{FF2B5EF4-FFF2-40B4-BE49-F238E27FC236}">
                <a16:creationId xmlns:a16="http://schemas.microsoft.com/office/drawing/2014/main" id="{11AC88F6-55CB-496B-8AD8-9ABD2E6E3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6F53D3C3-F24F-4317-98B6-A05ECD304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" y="1713"/>
            <a:ext cx="5289354" cy="686618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mmagine che contiene persona, vestiti, sport, calzature&#10;&#10;Descrizione generata automaticamente">
            <a:extLst>
              <a:ext uri="{FF2B5EF4-FFF2-40B4-BE49-F238E27FC236}">
                <a16:creationId xmlns:a16="http://schemas.microsoft.com/office/drawing/2014/main" id="{66D36530-05A3-B795-8ECA-42BAA91ED2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2" b="13328"/>
          <a:stretch/>
        </p:blipFill>
        <p:spPr>
          <a:xfrm>
            <a:off x="-1" y="1"/>
            <a:ext cx="5295331" cy="687583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D8B02A5-83E0-FEB7-F56F-7702502F7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674" y="1395699"/>
            <a:ext cx="4223965" cy="4111831"/>
          </a:xfrm>
        </p:spPr>
        <p:txBody>
          <a:bodyPr>
            <a:normAutofit/>
          </a:bodyPr>
          <a:lstStyle/>
          <a:p>
            <a:pPr algn="ctr"/>
            <a:r>
              <a:rPr lang="it-IT">
                <a:solidFill>
                  <a:srgbClr val="FFFFFF"/>
                </a:solidFill>
              </a:rPr>
              <a:t>Azione strategica di gamification per Lead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3492D9-CCF0-3DA8-45BE-3F4D4CC5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76300"/>
            <a:ext cx="5219700" cy="5105400"/>
          </a:xfrm>
        </p:spPr>
        <p:txBody>
          <a:bodyPr>
            <a:normAutofit/>
          </a:bodyPr>
          <a:lstStyle/>
          <a:p>
            <a:pPr marL="0" indent="0">
              <a:lnSpc>
                <a:spcPct val="140000"/>
              </a:lnSpc>
              <a:buNone/>
            </a:pPr>
            <a:r>
              <a:rPr lang="it-IT" sz="1700" b="1"/>
              <a:t>Registrazione:</a:t>
            </a:r>
            <a:r>
              <a:rPr lang="it-IT" sz="1700"/>
              <a:t> I visitatori si registrano al gioco con nome, email e informazioni di contatto.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700"/>
              <a:t>Ogni partecipante riceve un "skateboard virtuale" di base all'inizio del gioco.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700" b="1"/>
              <a:t>Attività e Punti Skate: </a:t>
            </a:r>
            <a:r>
              <a:rPr lang="it-IT" sz="1700"/>
              <a:t>Gli utenti guadagnano punti skate svolgendo azioni sul sito. Esempio: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700"/>
              <a:t>Visualizzazione prodotti: 10 punti skate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700"/>
              <a:t>Aggiungere un prodotto al carrello: 20 punti skate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700"/>
              <a:t>Condivisione prodotti sui social: 30 punti skate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700"/>
              <a:t>Iscrizione alla newsletter: 50 punti skate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700"/>
              <a:t>Effettuare un acquisto: 100 punti skate</a:t>
            </a:r>
          </a:p>
        </p:txBody>
      </p:sp>
    </p:spTree>
    <p:extLst>
      <p:ext uri="{BB962C8B-B14F-4D97-AF65-F5344CB8AC3E}">
        <p14:creationId xmlns:p14="http://schemas.microsoft.com/office/powerpoint/2010/main" val="2739864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6" name="Rectangle 255">
            <a:extLst>
              <a:ext uri="{FF2B5EF4-FFF2-40B4-BE49-F238E27FC236}">
                <a16:creationId xmlns:a16="http://schemas.microsoft.com/office/drawing/2014/main" id="{11AC88F6-55CB-496B-8AD8-9ABD2E6E3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6F53D3C3-F24F-4317-98B6-A05ECD304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" y="1713"/>
            <a:ext cx="5289354" cy="686618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D36530-05A3-B795-8ECA-42BAA91ED2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718" b="6718"/>
          <a:stretch/>
        </p:blipFill>
        <p:spPr>
          <a:xfrm>
            <a:off x="-1" y="1"/>
            <a:ext cx="5295331" cy="687583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D8B02A5-83E0-FEB7-F56F-7702502F7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674" y="1395699"/>
            <a:ext cx="4223965" cy="4111831"/>
          </a:xfrm>
        </p:spPr>
        <p:txBody>
          <a:bodyPr>
            <a:normAutofit/>
          </a:bodyPr>
          <a:lstStyle/>
          <a:p>
            <a:pPr algn="ctr"/>
            <a:r>
              <a:rPr lang="it-IT">
                <a:solidFill>
                  <a:srgbClr val="FFFFFF"/>
                </a:solidFill>
              </a:rPr>
              <a:t>Azione strategica di gamification per Clienti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3492D9-CCF0-3DA8-45BE-3F4D4CC5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37930"/>
            <a:ext cx="5219700" cy="6520070"/>
          </a:xfrm>
        </p:spPr>
        <p:txBody>
          <a:bodyPr>
            <a:noAutofit/>
          </a:bodyPr>
          <a:lstStyle/>
          <a:p>
            <a:pPr marL="0" indent="0">
              <a:lnSpc>
                <a:spcPct val="140000"/>
              </a:lnSpc>
              <a:buNone/>
            </a:pPr>
            <a:r>
              <a:rPr lang="it-IT" sz="1400" b="1" dirty="0"/>
              <a:t>Classifica e Premi: </a:t>
            </a:r>
            <a:r>
              <a:rPr lang="it-IT" sz="1400" dirty="0"/>
              <a:t>Mostra una classifica in tempo reale dei partecipanti con i punteggi più alti.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400" dirty="0"/>
              <a:t>Offrire premi settimanali o mensili per i primi classificati, come sconti speciali, prodotti gratuiti o accesso anticipato a nuovi arrivi.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400" b="1" dirty="0"/>
              <a:t>Badge e Livelli: </a:t>
            </a:r>
            <a:r>
              <a:rPr lang="it-IT" sz="1400" dirty="0"/>
              <a:t>Assegna badge virtuali agli utenti che raggiungono determinati obiettivi.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400" b="1" dirty="0"/>
              <a:t>Sfide Settimanali/Mensili: </a:t>
            </a:r>
            <a:r>
              <a:rPr lang="it-IT" sz="1400" dirty="0"/>
              <a:t>Sfide speciali che cambiano regolarmente per mantenere l'interesse.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400" dirty="0"/>
              <a:t>Gli utenti che completano le sfide guadagnano punti bonus e premi extra.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400" b="1" dirty="0"/>
              <a:t>Condivisione Social: </a:t>
            </a:r>
            <a:r>
              <a:rPr lang="it-IT" sz="1400" dirty="0"/>
              <a:t>Incorporare un elemento social consentendo agli utenti di sfidare i loro amici e condividere i loro risultati sui social media.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it-IT" sz="1400" b="1" dirty="0"/>
              <a:t>Newsletter Esclusiva: </a:t>
            </a:r>
            <a:r>
              <a:rPr lang="it-IT" sz="1400" dirty="0"/>
              <a:t>Invia newsletter periodiche ai partecipanti con aggiornamenti sul gioco, nuovi prodotti e offerte esclusive.</a:t>
            </a:r>
          </a:p>
        </p:txBody>
      </p:sp>
    </p:spTree>
    <p:extLst>
      <p:ext uri="{BB962C8B-B14F-4D97-AF65-F5344CB8AC3E}">
        <p14:creationId xmlns:p14="http://schemas.microsoft.com/office/powerpoint/2010/main" val="1720910204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1368</TotalTime>
  <Words>282</Words>
  <Application>Microsoft Macintosh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8" baseType="lpstr">
      <vt:lpstr>Arial</vt:lpstr>
      <vt:lpstr>Avenir Next LT Pro</vt:lpstr>
      <vt:lpstr>Modern Love</vt:lpstr>
      <vt:lpstr>BohemianVTI</vt:lpstr>
      <vt:lpstr>Skatefield </vt:lpstr>
      <vt:lpstr>Descrizione</vt:lpstr>
      <vt:lpstr>Azione strategica di gamification per Lead</vt:lpstr>
      <vt:lpstr>Azione strategica di gamification per Clienti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Skatefield </dc:title>
  <dc:creator>                               </dc:creator>
  <cp:lastModifiedBy>                               </cp:lastModifiedBy>
  <cp:revision>2</cp:revision>
  <dcterms:created xsi:type="dcterms:W3CDTF">2023-12-13T19:34:22Z</dcterms:created>
  <dcterms:modified xsi:type="dcterms:W3CDTF">2023-12-14T18:34:10Z</dcterms:modified>
</cp:coreProperties>
</file>

<file path=docProps/thumbnail.jpeg>
</file>